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B60"/>
    <a:srgbClr val="D72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/>
    <p:restoredTop sz="96327"/>
  </p:normalViewPr>
  <p:slideViewPr>
    <p:cSldViewPr snapToGrid="0">
      <p:cViewPr varScale="1">
        <p:scale>
          <a:sx n="87" d="100"/>
          <a:sy n="87" d="100"/>
        </p:scale>
        <p:origin x="32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3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4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1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3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8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7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0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4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4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3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25B3-2810-9348-9AC9-1522330FEB20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7E21B-AEFA-F848-B763-541DD8363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4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03F739-984A-28AB-0187-0ABC715C6C51}"/>
              </a:ext>
            </a:extLst>
          </p:cNvPr>
          <p:cNvSpPr/>
          <p:nvPr/>
        </p:nvSpPr>
        <p:spPr>
          <a:xfrm>
            <a:off x="-96644" y="0"/>
            <a:ext cx="7981470" cy="1471612"/>
          </a:xfrm>
          <a:prstGeom prst="rect">
            <a:avLst/>
          </a:prstGeom>
          <a:solidFill>
            <a:srgbClr val="1A0B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1E0E5C-3770-8EC1-213A-1ABFEF3476ED}"/>
              </a:ext>
            </a:extLst>
          </p:cNvPr>
          <p:cNvCxnSpPr>
            <a:cxnSpLocks/>
          </p:cNvCxnSpPr>
          <p:nvPr/>
        </p:nvCxnSpPr>
        <p:spPr>
          <a:xfrm>
            <a:off x="-96644" y="1471612"/>
            <a:ext cx="7981470" cy="0"/>
          </a:xfrm>
          <a:prstGeom prst="line">
            <a:avLst/>
          </a:prstGeom>
          <a:ln w="38100">
            <a:solidFill>
              <a:srgbClr val="D72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7E78AD0-C199-C97D-0F5F-165270D7A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252" y="609532"/>
            <a:ext cx="2178424" cy="47051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CF8B25-8649-5EDD-5772-2FA427C8178D}"/>
              </a:ext>
            </a:extLst>
          </p:cNvPr>
          <p:cNvCxnSpPr>
            <a:cxnSpLocks/>
          </p:cNvCxnSpPr>
          <p:nvPr/>
        </p:nvCxnSpPr>
        <p:spPr>
          <a:xfrm>
            <a:off x="3949700" y="495701"/>
            <a:ext cx="0" cy="698171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D8006E6-E863-D7B7-2BD0-A9D711FACE05}"/>
              </a:ext>
            </a:extLst>
          </p:cNvPr>
          <p:cNvSpPr/>
          <p:nvPr/>
        </p:nvSpPr>
        <p:spPr>
          <a:xfrm>
            <a:off x="4197725" y="670245"/>
            <a:ext cx="2178421" cy="409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ADFCF-7876-B7FA-2005-0508794ADF3F}"/>
              </a:ext>
            </a:extLst>
          </p:cNvPr>
          <p:cNvSpPr txBox="1"/>
          <p:nvPr/>
        </p:nvSpPr>
        <p:spPr>
          <a:xfrm>
            <a:off x="4771537" y="730957"/>
            <a:ext cx="10307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MGA Logo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045BC6-D8B3-5D22-B2B3-FD81575E2042}"/>
              </a:ext>
            </a:extLst>
          </p:cNvPr>
          <p:cNvCxnSpPr>
            <a:cxnSpLocks/>
          </p:cNvCxnSpPr>
          <p:nvPr/>
        </p:nvCxnSpPr>
        <p:spPr>
          <a:xfrm>
            <a:off x="474782" y="9283268"/>
            <a:ext cx="6840416" cy="0"/>
          </a:xfrm>
          <a:prstGeom prst="line">
            <a:avLst/>
          </a:prstGeom>
          <a:ln w="12700">
            <a:solidFill>
              <a:srgbClr val="D720E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DEEC62E0-3DA7-B5D2-3197-984587089447}"/>
              </a:ext>
            </a:extLst>
          </p:cNvPr>
          <p:cNvSpPr/>
          <p:nvPr/>
        </p:nvSpPr>
        <p:spPr>
          <a:xfrm>
            <a:off x="474782" y="9384478"/>
            <a:ext cx="1596717" cy="412714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EF2CD9-7559-C165-0A27-EECF74F97CC9}"/>
              </a:ext>
            </a:extLst>
          </p:cNvPr>
          <p:cNvSpPr txBox="1"/>
          <p:nvPr/>
        </p:nvSpPr>
        <p:spPr>
          <a:xfrm>
            <a:off x="474783" y="9445814"/>
            <a:ext cx="1596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Connect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AAA9DA-9948-EA2B-BD22-CFA012962404}"/>
              </a:ext>
            </a:extLst>
          </p:cNvPr>
          <p:cNvSpPr txBox="1"/>
          <p:nvPr/>
        </p:nvSpPr>
        <p:spPr>
          <a:xfrm>
            <a:off x="5118736" y="9472171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596B28-A792-DA77-2D29-B2A9DC24EECD}"/>
              </a:ext>
            </a:extLst>
          </p:cNvPr>
          <p:cNvSpPr txBox="1"/>
          <p:nvPr/>
        </p:nvSpPr>
        <p:spPr>
          <a:xfrm>
            <a:off x="3752360" y="9472171"/>
            <a:ext cx="11336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Phone Number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2B9EA9-DCA7-BDF9-BF8A-30FFA3FE9E67}"/>
              </a:ext>
            </a:extLst>
          </p:cNvPr>
          <p:cNvSpPr txBox="1"/>
          <p:nvPr/>
        </p:nvSpPr>
        <p:spPr>
          <a:xfrm>
            <a:off x="2304232" y="9472171"/>
            <a:ext cx="11141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Email Address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DB7611-EC35-2C7B-5755-B49EF14D1019}"/>
              </a:ext>
            </a:extLst>
          </p:cNvPr>
          <p:cNvSpPr txBox="1"/>
          <p:nvPr/>
        </p:nvSpPr>
        <p:spPr>
          <a:xfrm>
            <a:off x="6988765" y="9481158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625E809-9AED-2DF2-A8D5-4EB3D5E13EA8}"/>
              </a:ext>
            </a:extLst>
          </p:cNvPr>
          <p:cNvCxnSpPr/>
          <p:nvPr/>
        </p:nvCxnSpPr>
        <p:spPr>
          <a:xfrm>
            <a:off x="3587590" y="9437179"/>
            <a:ext cx="0" cy="35137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3FB3B68-226F-6A61-B784-7DC0AA7028F1}"/>
              </a:ext>
            </a:extLst>
          </p:cNvPr>
          <p:cNvCxnSpPr/>
          <p:nvPr/>
        </p:nvCxnSpPr>
        <p:spPr>
          <a:xfrm>
            <a:off x="4987261" y="9437179"/>
            <a:ext cx="0" cy="35137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4269055-C765-B2B3-1E7C-5B7AE1E89714}"/>
              </a:ext>
            </a:extLst>
          </p:cNvPr>
          <p:cNvSpPr txBox="1"/>
          <p:nvPr/>
        </p:nvSpPr>
        <p:spPr>
          <a:xfrm>
            <a:off x="453764" y="1967313"/>
            <a:ext cx="6135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A0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F9DD24-987D-BB3F-C315-C2EB5A8132A4}"/>
              </a:ext>
            </a:extLst>
          </p:cNvPr>
          <p:cNvSpPr txBox="1"/>
          <p:nvPr/>
        </p:nvSpPr>
        <p:spPr>
          <a:xfrm>
            <a:off x="474782" y="2573892"/>
            <a:ext cx="6135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content here</a:t>
            </a:r>
          </a:p>
        </p:txBody>
      </p:sp>
    </p:spTree>
    <p:extLst>
      <p:ext uri="{BB962C8B-B14F-4D97-AF65-F5344CB8AC3E}">
        <p14:creationId xmlns:p14="http://schemas.microsoft.com/office/powerpoint/2010/main" val="2034866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CE8B0B82AA584B89B5AA97CD5B8D3C" ma:contentTypeVersion="15" ma:contentTypeDescription="Create a new document." ma:contentTypeScope="" ma:versionID="70b986dd1a21bde6fc27ab98fffb0f76">
  <xsd:schema xmlns:xsd="http://www.w3.org/2001/XMLSchema" xmlns:xs="http://www.w3.org/2001/XMLSchema" xmlns:p="http://schemas.microsoft.com/office/2006/metadata/properties" xmlns:ns2="71c147ef-e99f-4f8f-b03c-1e09c9e12696" xmlns:ns3="1e61b6e3-0fd3-4865-ae30-0ee2769d5b9c" targetNamespace="http://schemas.microsoft.com/office/2006/metadata/properties" ma:root="true" ma:fieldsID="bc7e4577ff33b7aaf20a8093ec37d9f9" ns2:_="" ns3:_="">
    <xsd:import namespace="71c147ef-e99f-4f8f-b03c-1e09c9e12696"/>
    <xsd:import namespace="1e61b6e3-0fd3-4865-ae30-0ee2769d5b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147ef-e99f-4f8f-b03c-1e09c9e12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9ee4240d-571b-4302-9f7c-93fc51b529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61b6e3-0fd3-4865-ae30-0ee2769d5b9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600ccf9-9d82-45bc-8482-4685f362be6c}" ma:internalName="TaxCatchAll" ma:showField="CatchAllData" ma:web="1e61b6e3-0fd3-4865-ae30-0ee2769d5b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e61b6e3-0fd3-4865-ae30-0ee2769d5b9c" xsi:nil="true"/>
    <lcf76f155ced4ddcb4097134ff3c332f xmlns="71c147ef-e99f-4f8f-b03c-1e09c9e1269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FB50D9-D682-45BB-975B-C8B5DAA68579}"/>
</file>

<file path=customXml/itemProps2.xml><?xml version="1.0" encoding="utf-8"?>
<ds:datastoreItem xmlns:ds="http://schemas.openxmlformats.org/officeDocument/2006/customXml" ds:itemID="{5CCE1632-73F2-4D67-8FCB-345C2DD5DF3B}"/>
</file>

<file path=customXml/itemProps3.xml><?xml version="1.0" encoding="utf-8"?>
<ds:datastoreItem xmlns:ds="http://schemas.openxmlformats.org/officeDocument/2006/customXml" ds:itemID="{0DAAEF2F-2D30-4476-8D94-97957A5863C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15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Zippi</dc:creator>
  <cp:lastModifiedBy>Angela Zippi</cp:lastModifiedBy>
  <cp:revision>2</cp:revision>
  <dcterms:created xsi:type="dcterms:W3CDTF">2022-07-28T14:53:04Z</dcterms:created>
  <dcterms:modified xsi:type="dcterms:W3CDTF">2022-07-28T15:14:07Z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0x0101004DCE8B0B82AA584B89B5AA97CD5B8D3C</vt:lpwstr>
  </property>
</Properties>
</file>